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1" r:id="rId3"/>
    <p:sldId id="262" r:id="rId4"/>
    <p:sldId id="265" r:id="rId5"/>
    <p:sldId id="263" r:id="rId6"/>
    <p:sldId id="264" r:id="rId7"/>
    <p:sldId id="256" r:id="rId8"/>
    <p:sldId id="260" r:id="rId9"/>
    <p:sldId id="258" r:id="rId10"/>
    <p:sldId id="259" r:id="rId11"/>
    <p:sldId id="267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42225-BF34-40D1-9FA9-A4B0EC6DF78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DC571-4583-48BE-A21C-3FBA8F723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12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DC571-4583-48BE-A21C-3FBA8F723E1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08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D700-4B9C-493E-9FAB-BAEF35B16CB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33A9-3A9B-4F01-AF01-560DE1F6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9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D700-4B9C-493E-9FAB-BAEF35B16CB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33A9-3A9B-4F01-AF01-560DE1F6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68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D700-4B9C-493E-9FAB-BAEF35B16CB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33A9-3A9B-4F01-AF01-560DE1F6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80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D700-4B9C-493E-9FAB-BAEF35B16CB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33A9-3A9B-4F01-AF01-560DE1F6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13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D700-4B9C-493E-9FAB-BAEF35B16CB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33A9-3A9B-4F01-AF01-560DE1F6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86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D700-4B9C-493E-9FAB-BAEF35B16CB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33A9-3A9B-4F01-AF01-560DE1F6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90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D700-4B9C-493E-9FAB-BAEF35B16CB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33A9-3A9B-4F01-AF01-560DE1F6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5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D700-4B9C-493E-9FAB-BAEF35B16CB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33A9-3A9B-4F01-AF01-560DE1F6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91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D700-4B9C-493E-9FAB-BAEF35B16CB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33A9-3A9B-4F01-AF01-560DE1F6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67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D700-4B9C-493E-9FAB-BAEF35B16CB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33A9-3A9B-4F01-AF01-560DE1F6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24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D700-4B9C-493E-9FAB-BAEF35B16CB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33A9-3A9B-4F01-AF01-560DE1F6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63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FD700-4B9C-493E-9FAB-BAEF35B16CB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B33A9-3A9B-4F01-AF01-560DE1F6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24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nplus.com/files/resources/original/5bed3756a007416716a02a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604" y="2103438"/>
            <a:ext cx="10252791" cy="1325563"/>
          </a:xfrm>
        </p:spPr>
        <p:txBody>
          <a:bodyPr>
            <a:noAutofit/>
          </a:bodyPr>
          <a:lstStyle/>
          <a:p>
            <a:r>
              <a:rPr lang="kk-KZ" sz="8000" b="1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АБАЙ БОЛЫҢЫЗ!  </a:t>
            </a:r>
            <a:endParaRPr lang="ru-RU" sz="8000" b="1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soc.volganet.ru/upload/iblock/deb/35fd43b308375159155800369e12cc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831" y="0"/>
            <a:ext cx="2340169" cy="182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69604" y="3429001"/>
            <a:ext cx="102527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6600" b="1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ОСТОРОЖНЫ!</a:t>
            </a:r>
            <a:endParaRPr lang="ru-RU" sz="6600" b="1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6190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00.infourok.ru/images/doc/247/252341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3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oldatovo.mektebi.kz/uploads/posts/2020-12/1609381507_7d3fa813b411c9ffcb3d9f1c5f5571b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145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mypresentation.ru/documents_6/50a41378afc5e111b42b54ae91551d83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74" y="-19783"/>
            <a:ext cx="11175025" cy="687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940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78.alschool.kz/uploads/posts/2021-02/1612350093_whatsapp-image-2021-02-03-at-4_44_37-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" y="0"/>
            <a:ext cx="1205425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584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bs.twimg.com/media/Du72HCPX0AIWd8O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354515" cy="67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hls.kz/wp-content/uploads/2019/02/%D0%BF%D0%BE%D0%B6%D0%B0%D1%80-%D0%BA%D0%B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15" y="0"/>
            <a:ext cx="6837484" cy="67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208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y-new-domain9.ru/f/05ca46df-7e2f-4020-ab02-c77892f65d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" y="148590"/>
            <a:ext cx="11052809" cy="65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0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189131.selcdn.ru/leonardo/uploadsForSiteId/201006/texteditor/685bd71c-8180-424e-bb65-725ae7aced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435" y="125730"/>
            <a:ext cx="9491345" cy="661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89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n.com/uploads/posts/2021-01/1611236977_10-p-goluboi-nezhnii-pastelnii-fon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ypresentation.ru/documents_6/d5832d5430c4e1add82e8942e69dda68/img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t="2526" r="3590" b="4309"/>
          <a:stretch/>
        </p:blipFill>
        <p:spPr bwMode="auto">
          <a:xfrm>
            <a:off x="4115526" y="847450"/>
            <a:ext cx="3208814" cy="246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" descr="https://www.pinclipart.com/picdir/big/157-1573210_status-update-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4" y="1298067"/>
            <a:ext cx="623281" cy="62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5569" y="1380902"/>
            <a:ext cx="2302297" cy="461665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kk-KZ" sz="24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Тоқпен ойнама</a:t>
            </a:r>
            <a:endParaRPr lang="ru-RU" sz="2400" b="1" dirty="0">
              <a:ln>
                <a:solidFill>
                  <a:schemeClr val="tx2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0" descr="https://www.pinclipart.com/picdir/big/157-1573210_status-update-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1" y="2193251"/>
            <a:ext cx="623281" cy="62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4536" y="2152976"/>
            <a:ext cx="2584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Ұзақ уақыт тоқты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қосып қойма</a:t>
            </a:r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0" descr="https://www.pinclipart.com/picdir/big/157-1573210_status-update-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33" y="3239542"/>
            <a:ext cx="623281" cy="62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44536" y="3343276"/>
            <a:ext cx="3034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Тоқты су немесе ылғал</a:t>
            </a:r>
          </a:p>
          <a:p>
            <a:pPr algn="ctr"/>
            <a:r>
              <a:rPr lang="kk-KZ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қолмен өшірме</a:t>
            </a:r>
            <a:endParaRPr lang="ru-RU" b="1" dirty="0">
              <a:solidFill>
                <a:srgbClr val="FF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0" descr="https://www.pinclipart.com/picdir/big/157-1573210_status-update-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1" y="4528393"/>
            <a:ext cx="623281" cy="62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06293" y="4568667"/>
            <a:ext cx="33922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Тоқ ұрған жағдайда немесе қауіп </a:t>
            </a:r>
          </a:p>
          <a:p>
            <a:pPr algn="ctr"/>
            <a:r>
              <a:rPr lang="kk-KZ" sz="1400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төнген кезде үлкендердің</a:t>
            </a:r>
          </a:p>
          <a:p>
            <a:pPr algn="ctr"/>
            <a:r>
              <a:rPr lang="kk-KZ" sz="1400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көмегіне жүгін </a:t>
            </a:r>
            <a:endParaRPr lang="ru-RU" sz="1400" b="1" dirty="0">
              <a:solidFill>
                <a:srgbClr val="FF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2224" y="220975"/>
            <a:ext cx="1438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u="sng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ТОҚ</a:t>
            </a:r>
            <a:endParaRPr lang="ru-RU" sz="4400" b="1" u="sng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24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amsoccentr.ru/upload/iblock/7de/46hph5l9a0echk30bzln5c132gx6bzx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50" y="143838"/>
            <a:ext cx="6791218" cy="66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zhangabyl.edus.kz/uploads/images/img-20201124-wa0006__998cc379f84aa7d1e770508a81d6ff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0" y="143838"/>
            <a:ext cx="4994277" cy="66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16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catherineasquithgallery.com/uploads/posts/2021-02/1613643558_16-p-fon-dlya-prezentatsii-odnotonnii-pastelnii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84" y="0"/>
            <a:ext cx="12227080" cy="696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goo.edu.kz/media/img/blogs/min-5e8344a9ab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7" y="71919"/>
            <a:ext cx="4530903" cy="265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0-tub-kz.yandex.net/i?id=3a1a2e2e3847368de35b1b84017257cd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7" y="2835667"/>
            <a:ext cx="5758250" cy="383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76381" y="170103"/>
            <a:ext cx="367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ТЕРЕЗЕНІ АШЫҚ</a:t>
            </a:r>
          </a:p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ҚАЛДЫРМА!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20" descr="https://www.pinclipart.com/picdir/big/157-1573210_status-update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828" y="1827281"/>
            <a:ext cx="623281" cy="62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https://www.pinclipart.com/picdir/big/157-1573210_status-update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356" y="2796809"/>
            <a:ext cx="623281" cy="62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https://www.pinclipart.com/picdir/big/157-1573210_status-update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100" y="4060603"/>
            <a:ext cx="623281" cy="62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https://www.pinclipart.com/picdir/big/157-1573210_status-update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63" y="5324397"/>
            <a:ext cx="623281" cy="62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04109" y="1788619"/>
            <a:ext cx="4147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Georgia" panose="02040502050405020303" pitchFamily="18" charset="0"/>
              </a:rPr>
              <a:t> </a:t>
            </a:r>
            <a:r>
              <a:rPr lang="ru-RU" b="1" dirty="0" err="1">
                <a:solidFill>
                  <a:srgbClr val="7030A0"/>
                </a:solidFill>
                <a:latin typeface="Georgia" panose="02040502050405020303" pitchFamily="18" charset="0"/>
              </a:rPr>
              <a:t>Ешқашан</a:t>
            </a: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Georgia" panose="02040502050405020303" pitchFamily="18" charset="0"/>
              </a:rPr>
              <a:t>терезедегі</a:t>
            </a: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Georgia" panose="02040502050405020303" pitchFamily="18" charset="0"/>
              </a:rPr>
              <a:t>москиттік</a:t>
            </a: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endParaRPr lang="ru-RU" b="1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b="1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торларға</a:t>
            </a:r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Georgia" panose="02040502050405020303" pitchFamily="18" charset="0"/>
              </a:rPr>
              <a:t>сенбеңіздер</a:t>
            </a: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!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88547" y="2835667"/>
            <a:ext cx="5332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болса</a:t>
            </a:r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терезені</a:t>
            </a:r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желдеткішті</a:t>
            </a:r>
            <a:r>
              <a:rPr lang="ru-RU" sz="1600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төменгі</a:t>
            </a:r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жағынан</a:t>
            </a:r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емес</a:t>
            </a:r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жоғарғы</a:t>
            </a:r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жағынан</a:t>
            </a:r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ашыңыз</a:t>
            </a:r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88057" y="3850957"/>
            <a:ext cx="4733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Үйде</a:t>
            </a: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балалар</a:t>
            </a: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болған</a:t>
            </a: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жағдайда</a:t>
            </a: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ешқашан</a:t>
            </a: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терезені</a:t>
            </a: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ашық</a:t>
            </a: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қалдырмаңыз</a:t>
            </a: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!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65288" y="5222566"/>
            <a:ext cx="5134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Балаларыңыз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терезені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өз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еркімен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аша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алмау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үшін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терезелеріңізге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бекіткіштер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арнайы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бекіткіш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орнатыңыз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8462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5.almatybala.kz/uploads/posts/2020-05/1588836655_1524545611_00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21920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4174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goo.gov.kz/media/img/blogs/5cb5c698088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85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24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office-magnat.ru/d/1232355/d/100x200_limonnyy_0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72" y="-144463"/>
            <a:ext cx="12377138" cy="706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://doyadoyasamos.com/wp-content/uploads/2018/04/powerpoint-templates-blue-and-white-theparentsunion-for-blue-and-white-powerpoint-backgrou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doyadoyasamos.com/wp-content/uploads/2018/04/powerpoint-templates-blue-and-white-theparentsunion-for-blue-and-white-powerpoint-background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saratov24.tv/upload/iblock/5ea/5ea559db89db1cc81da8cee78fc37d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09" y="395653"/>
            <a:ext cx="3243329" cy="227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media.publika.md/ru/image/201910/full/d4194d4ad7ae161b9226af5e8c1f6f60_940731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8"/>
          <a:stretch/>
        </p:blipFill>
        <p:spPr bwMode="auto">
          <a:xfrm>
            <a:off x="8494632" y="4701068"/>
            <a:ext cx="2964224" cy="205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rb7.ru/system/images/image_links/694418/c5d1bd8e4e395143ba12364578cd512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55" y="2901783"/>
            <a:ext cx="3298036" cy="254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47304" y="239511"/>
            <a:ext cx="71899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КӘРІЗ ҚҰДЫҒЫ АБАЙ БОЛЫҢЫЗ!</a:t>
            </a:r>
          </a:p>
          <a:p>
            <a:pPr algn="ctr"/>
            <a:r>
              <a:rPr lang="kk-KZ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ҮЛКЕН ҚАУІП:</a:t>
            </a:r>
            <a:endParaRPr lang="ru-RU" sz="32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4" name="Picture 20" descr="https://www.pinclipart.com/picdir/big/157-1573210_status-update-clipar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012" y="1533537"/>
            <a:ext cx="623281" cy="62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https://www.pinclipart.com/picdir/big/157-1573210_status-update-clipar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69" y="2293470"/>
            <a:ext cx="623281" cy="62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https://www.pinclipart.com/picdir/big/157-1573210_status-update-clipar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163" y="3210414"/>
            <a:ext cx="623281" cy="62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67821" y="1436025"/>
            <a:ext cx="5653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уыр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соққы</a:t>
            </a:r>
            <a:r>
              <a:rPr lang="ru-RU" sz="2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сүйектің</a:t>
            </a:r>
            <a:r>
              <a:rPr lang="ru-RU" sz="2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сынуы</a:t>
            </a:r>
            <a:r>
              <a:rPr lang="ru-RU" sz="2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965750" y="2360267"/>
            <a:ext cx="3798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Биіктен</a:t>
            </a:r>
            <a:r>
              <a:rPr lang="ru-RU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құлау</a:t>
            </a:r>
            <a:endParaRPr lang="ru-RU" sz="3200" b="1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7843" y="3183991"/>
            <a:ext cx="3463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лы</a:t>
            </a:r>
            <a:r>
              <a:rPr lang="ru-RU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46" name="Picture 22" descr="http://flashsiberia.com/sites/default/files/uploads/main/3-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8" y="4701068"/>
            <a:ext cx="3229419" cy="214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203976" y="4137945"/>
            <a:ext cx="6236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БАЛАҒА БАС КӨЗ БОЛЫҢЫЗ!</a:t>
            </a:r>
          </a:p>
        </p:txBody>
      </p:sp>
    </p:spTree>
    <p:extLst>
      <p:ext uri="{BB962C8B-B14F-4D97-AF65-F5344CB8AC3E}">
        <p14:creationId xmlns:p14="http://schemas.microsoft.com/office/powerpoint/2010/main" val="391561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fVYOMzqMquo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79" y="0"/>
            <a:ext cx="12192000" cy="677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ovet-ingenera.com/wp-content/uploads/2019/01/kanalizacionnye_lyuki_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09" y="-20832"/>
            <a:ext cx="4308524" cy="294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https://www.pinclipart.com/picdir/big/157-1573210_status-update-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6" y="0"/>
            <a:ext cx="3483179" cy="324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50980" y="278296"/>
            <a:ext cx="6705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Құдыққа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түсіп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кеткенде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8" descr="https://www.clipartmax.com/png/full/28-289497_check-mark-computer-icons-drawing-clip-art-gold-check-mark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072" y="1043846"/>
            <a:ext cx="987423" cy="106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www.clipartmax.com/png/full/28-289497_check-mark-computer-icons-drawing-clip-art-gold-check-mark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65" y="2329949"/>
            <a:ext cx="920435" cy="91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www.clipartmax.com/png/full/28-289497_check-mark-computer-icons-drawing-clip-art-gold-check-mark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495" y="4225421"/>
            <a:ext cx="934353" cy="100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www.clipartmax.com/png/full/28-289497_check-mark-computer-icons-drawing-clip-art-gold-check-mark-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44" y="3653416"/>
            <a:ext cx="763185" cy="82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99013" y="1043846"/>
            <a:ext cx="5488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Сүйек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сынбаса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бетіңізбен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құдық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баспалдағымен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темір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қадағамен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шығып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көріңіз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2515" y="2442692"/>
            <a:ext cx="501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қимылдай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алмасаңыз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айналадағыларды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көмекке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шақырыңыз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5061" y="4037216"/>
            <a:ext cx="4591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нөмірін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теріп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құтқару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хабарласыңыз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263" y="3784296"/>
            <a:ext cx="5488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құдық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люгын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айналып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өту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мұны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үйрету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0" name="Picture 14" descr="https://im0-tub-kz.yandex.net/i?id=31b61764c9474205fc33caff996592e4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199" y="5009488"/>
            <a:ext cx="1885122" cy="185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61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s://office-magnat.ru/d/1232355/d/100x200_limonnyy_0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3" y="-59314"/>
            <a:ext cx="12192000" cy="691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old2.aikyn.kz/files/2018/04/Semey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89" y="69102"/>
            <a:ext cx="4889607" cy="281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baigenews.kz/upload/iblock/2bb/0b9fdde193298efe74ea34cc9663a0a5_crop_l_19_t_285_w_2857_h_16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916" y="3290781"/>
            <a:ext cx="4647230" cy="30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tatic.elitar.kz/article/5eae02cac76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9" y="117815"/>
            <a:ext cx="4504404" cy="281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0305" y="3106955"/>
            <a:ext cx="6962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 ТАСҚЫНЫ АБАЙ БОЛЫҢЫЗ! </a:t>
            </a:r>
            <a:endParaRPr lang="ru-RU" sz="32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0" descr="https://www.pinclipart.com/picdir/big/157-1573210_status-update-clipar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76" y="3987627"/>
            <a:ext cx="623281" cy="62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https://www.pinclipart.com/picdir/big/157-1573210_status-update-clipar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08" y="4811469"/>
            <a:ext cx="553297" cy="55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https://www.pinclipart.com/picdir/big/157-1573210_status-update-clipar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56" y="5672228"/>
            <a:ext cx="544766" cy="54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09390" y="3979036"/>
            <a:ext cx="5016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Су ағып жатқан маңда абай болу! </a:t>
            </a:r>
            <a:endParaRPr lang="ru-RU" sz="2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7116" y="4640966"/>
            <a:ext cx="479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Тез еріп жатқан қардың жаныннан алшақ болу  </a:t>
            </a:r>
            <a:endParaRPr lang="ru-RU" sz="2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3454" y="5631480"/>
            <a:ext cx="5056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Су арнасынан асып жатқан жерде ойнамау </a:t>
            </a:r>
            <a:endParaRPr lang="ru-RU" sz="2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48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159</Words>
  <Application>Microsoft Office PowerPoint</Application>
  <PresentationFormat>Широкоэкранный</PresentationFormat>
  <Paragraphs>36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Times New Roman</vt:lpstr>
      <vt:lpstr>Тема Office</vt:lpstr>
      <vt:lpstr>АБАЙ БОЛЫҢЫЗ!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schl85</dc:creator>
  <cp:lastModifiedBy>schl85</cp:lastModifiedBy>
  <cp:revision>26</cp:revision>
  <cp:lastPrinted>2022-03-04T03:20:48Z</cp:lastPrinted>
  <dcterms:created xsi:type="dcterms:W3CDTF">2021-04-12T05:39:50Z</dcterms:created>
  <dcterms:modified xsi:type="dcterms:W3CDTF">2023-02-21T11:50:57Z</dcterms:modified>
</cp:coreProperties>
</file>